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JPG" ContentType="image/jpe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7" r:id="rId2"/>
    <p:sldId id="268" r:id="rId3"/>
  </p:sldIdLst>
  <p:sldSz cx="9144000" cy="6858000" type="screen4x3"/>
  <p:notesSz cx="6794500" cy="99314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11B95-7E4B-488D-8576-D02F826153D7}" type="datetimeFigureOut">
              <a:rPr lang="hu-HU" smtClean="0"/>
              <a:t>2013.03.14.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474DC-49E6-4A5A-B2CF-BAF1A21223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1896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B074D-AE54-4CB8-9F62-CDE44BD908D3}" type="datetimeFigureOut">
              <a:rPr lang="hu-HU" smtClean="0"/>
              <a:t>2013.03.14.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FF71C-F566-4961-A9D5-7A64BA36A2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46058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ím 13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7406640" cy="1472184"/>
          </a:xfrm>
          <a:solidFill>
            <a:schemeClr val="bg1"/>
          </a:solidFill>
        </p:spPr>
        <p:txBody>
          <a:bodyPr anchor="b"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</a:defRPr>
            </a:lvl1pPr>
            <a:extLst/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22" name="Alcím 21"/>
          <p:cNvSpPr>
            <a:spLocks noGrp="1"/>
          </p:cNvSpPr>
          <p:nvPr>
            <p:ph type="subTitle" idx="1"/>
          </p:nvPr>
        </p:nvSpPr>
        <p:spPr>
          <a:xfrm>
            <a:off x="1187624" y="256490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dirty="0" smtClean="0"/>
              <a:t>Alcím mintájának szerkesztése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Élőláb hely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717207"/>
            <a:ext cx="17748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9629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66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23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75656" y="1196752"/>
            <a:ext cx="7498080" cy="11430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extLst/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692696"/>
            <a:ext cx="17748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57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Téglalap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Ellipszis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58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498080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35608" y="1988840"/>
            <a:ext cx="3657600" cy="419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276088" y="1988840"/>
            <a:ext cx="3657600" cy="419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44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1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Téglalap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65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5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FDA023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9" name="Folyamatábra: Feldolgozá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olyamatábra: Feldolgozá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46908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2013.01.30</a:t>
            </a:r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7A8CB3-3227-43B8-93F3-9B3401B7DDB0}" type="slidenum"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hu-HU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Téglalap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4"/>
            <a:ext cx="1088136" cy="6880292"/>
          </a:xfrm>
          <a:prstGeom prst="rect">
            <a:avLst/>
          </a:prstGeom>
        </p:spPr>
      </p:pic>
      <p:pic>
        <p:nvPicPr>
          <p:cNvPr id="17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4007"/>
            <a:ext cx="1445355" cy="65797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469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accent5">
              <a:lumMod val="75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BT_teszt@nav.gov.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43418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 dirty="0">
                <a:effectLst/>
              </a:rPr>
              <a:t>Pénzintézeti kommunikáció tesztelés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608512"/>
          </a:xfrm>
        </p:spPr>
        <p:txBody>
          <a:bodyPr>
            <a:normAutofit/>
          </a:bodyPr>
          <a:lstStyle/>
          <a:p>
            <a:r>
              <a:rPr lang="hu-HU" dirty="0" smtClean="0"/>
              <a:t>Teszteléshez kapcsolódásról szóló anyag publikálása (2013.04.02.)</a:t>
            </a:r>
          </a:p>
          <a:p>
            <a:pPr marL="82296" indent="0">
              <a:buNone/>
            </a:pPr>
            <a:endParaRPr lang="hu-HU" dirty="0" smtClean="0"/>
          </a:p>
          <a:p>
            <a:r>
              <a:rPr lang="hu-HU" dirty="0" smtClean="0"/>
              <a:t>Regisztrációs folyamat előkészítése (2013.04.02-2013.04.12.)</a:t>
            </a:r>
          </a:p>
          <a:p>
            <a:endParaRPr lang="hu-HU" dirty="0" smtClean="0"/>
          </a:p>
          <a:p>
            <a:r>
              <a:rPr lang="hu-HU" dirty="0" smtClean="0"/>
              <a:t>Regisztráció, kapcsolat teszt (2013.04.15-2013.04.26.)</a:t>
            </a:r>
          </a:p>
          <a:p>
            <a:endParaRPr lang="hu-HU" sz="2200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2013.02.27</a:t>
            </a:r>
            <a:endParaRPr lang="hu-HU" dirty="0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434184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4400" dirty="0">
                <a:effectLst/>
              </a:rPr>
              <a:t>Pénzintézeti kommunikáció tesztelés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608512"/>
          </a:xfrm>
        </p:spPr>
        <p:txBody>
          <a:bodyPr>
            <a:normAutofit/>
          </a:bodyPr>
          <a:lstStyle/>
          <a:p>
            <a:endParaRPr lang="hu-HU" dirty="0" smtClean="0"/>
          </a:p>
          <a:p>
            <a:r>
              <a:rPr lang="hu-HU" dirty="0" smtClean="0"/>
              <a:t>Teszt </a:t>
            </a:r>
            <a:r>
              <a:rPr lang="hu-HU" dirty="0"/>
              <a:t>forgatókönyvek publikálása (2013.04.25.)</a:t>
            </a:r>
          </a:p>
          <a:p>
            <a:endParaRPr lang="hu-HU" dirty="0"/>
          </a:p>
          <a:p>
            <a:r>
              <a:rPr lang="hu-HU" dirty="0"/>
              <a:t>Tesztelés megkezdése (2013.05.02.)</a:t>
            </a:r>
          </a:p>
          <a:p>
            <a:endParaRPr lang="hu-HU" dirty="0"/>
          </a:p>
          <a:p>
            <a:r>
              <a:rPr lang="hu-HU" dirty="0"/>
              <a:t>Problémák/kérdések jelzése: </a:t>
            </a:r>
            <a:r>
              <a:rPr lang="hu-HU" dirty="0">
                <a:hlinkClick r:id="rId2"/>
              </a:rPr>
              <a:t>EBT_teszt@</a:t>
            </a:r>
            <a:r>
              <a:rPr lang="hu-HU" dirty="0" err="1">
                <a:hlinkClick r:id="rId2"/>
              </a:rPr>
              <a:t>nav.gov.hu</a:t>
            </a:r>
            <a:r>
              <a:rPr lang="hu-HU" dirty="0"/>
              <a:t> 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CCDDEA">
                    <a:shade val="50000"/>
                    <a:satMod val="200000"/>
                  </a:srgbClr>
                </a:solidFill>
              </a:rPr>
              <a:t>2013.02.27</a:t>
            </a:r>
            <a:endParaRPr lang="hu-HU" dirty="0">
              <a:solidFill>
                <a:srgbClr val="CCDDEA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47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pforduló">
  <a:themeElements>
    <a:clrScheme name="Rajzszög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gyéni 1. sé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Napfordul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2F2FE9E2631DC84FBDF1DD5A1E4B575D" ma:contentTypeVersion="10" ma:contentTypeDescription="Új dokumentum létrehozása." ma:contentTypeScope="" ma:versionID="aa44aae7ee3e9228900bcfe2cc65373a">
  <xsd:schema xmlns:xsd="http://www.w3.org/2001/XMLSchema" xmlns:xs="http://www.w3.org/2001/XMLSchema" xmlns:p="http://schemas.microsoft.com/office/2006/metadata/properties" xmlns:ns1="http://schemas.microsoft.com/sharepoint/v3" xmlns:ns2="c67500be-a205-4978-a2d8-298a73f8c91f" xmlns:ns3="http://schemas.microsoft.com/sharepoint/v4" targetNamespace="http://schemas.microsoft.com/office/2006/metadata/properties" ma:root="true" ma:fieldsID="00d3d3d25957d337ade5b495f48131ea" ns1:_="" ns2:_="" ns3:_="">
    <xsd:import namespace="http://schemas.microsoft.com/sharepoint/v3"/>
    <xsd:import namespace="c67500be-a205-4978-a2d8-298a73f8c91f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  <xsd:element ref="ns3:EmailHead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Sender" ma:index="9" nillable="true" ma:displayName="Levél feladója" ma:hidden="true" ma:internalName="EmailSender">
      <xsd:simpleType>
        <xsd:restriction base="dms:Note">
          <xsd:maxLength value="255"/>
        </xsd:restriction>
      </xsd:simpleType>
    </xsd:element>
    <xsd:element name="EmailTo" ma:index="10" nillable="true" ma:displayName="Levél Címzett mezője" ma:hidden="true" ma:internalName="EmailTo">
      <xsd:simpleType>
        <xsd:restriction base="dms:Note">
          <xsd:maxLength value="255"/>
        </xsd:restriction>
      </xsd:simpleType>
    </xsd:element>
    <xsd:element name="EmailCc" ma:index="11" nillable="true" ma:displayName="Levél Másolatot kap mezője" ma:hidden="true" ma:internalName="EmailCc">
      <xsd:simpleType>
        <xsd:restriction base="dms:Note">
          <xsd:maxLength value="255"/>
        </xsd:restriction>
      </xsd:simpleType>
    </xsd:element>
    <xsd:element name="EmailFrom" ma:index="12" nillable="true" ma:displayName="Levél Feladó mezője" ma:description="" ma:hidden="true" ma:indexed="true" ma:internalName="EmailFrom">
      <xsd:simpleType>
        <xsd:restriction base="dms:Text"/>
      </xsd:simpleType>
    </xsd:element>
    <xsd:element name="EmailSubject" ma:index="13" nillable="true" ma:displayName="Levél Tárgy mezője" ma:hidden="true" ma:internalName="EmailSubjec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500be-a205-4978-a2d8-298a73f8c9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Résztvevők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EmailHeaders" ma:index="14" nillable="true" ma:displayName="E-mail fejlécek" ma:hidden="true" ma:internalName="EmailHeader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EmailTo xmlns="http://schemas.microsoft.com/sharepoint/v3" xsi:nil="true"/>
    <EmailHeaders xmlns="http://schemas.microsoft.com/sharepoint/v4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7D69382-2AA7-4986-9BD8-9362D5D40E4C}"/>
</file>

<file path=customXml/itemProps2.xml><?xml version="1.0" encoding="utf-8"?>
<ds:datastoreItem xmlns:ds="http://schemas.openxmlformats.org/officeDocument/2006/customXml" ds:itemID="{F14C5303-29C2-43C7-BC39-BC8BC01A98DE}"/>
</file>

<file path=customXml/itemProps3.xml><?xml version="1.0" encoding="utf-8"?>
<ds:datastoreItem xmlns:ds="http://schemas.openxmlformats.org/officeDocument/2006/customXml" ds:itemID="{CD5859E6-73EA-4605-AC37-8933B7DD0CB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44</Words>
  <Application>Microsoft Office PowerPoint</Application>
  <PresentationFormat>Diavetítés a képernyőre (4:3 oldalarány)</PresentationFormat>
  <Paragraphs>15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Napforduló</vt:lpstr>
      <vt:lpstr>Pénzintézeti kommunikáció tesztelés</vt:lpstr>
      <vt:lpstr>Pénzintézeti kommunikáció tesztelés</vt:lpstr>
    </vt:vector>
  </TitlesOfParts>
  <Company>Nemzeti Adó- és Vámhivatal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u131078</dc:creator>
  <cp:lastModifiedBy>INIT_RISZ</cp:lastModifiedBy>
  <cp:revision>37</cp:revision>
  <cp:lastPrinted>2013-02-26T16:24:36Z</cp:lastPrinted>
  <dcterms:created xsi:type="dcterms:W3CDTF">2013-01-10T14:45:53Z</dcterms:created>
  <dcterms:modified xsi:type="dcterms:W3CDTF">2013-03-14T10:45:24Z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0x0101002F2FE9E2631DC84FBDF1DD5A1E4B575D</vt:lpwstr>
  </property>
</Properties>
</file>